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B1D9-D38F-47E4-A9AF-4B0425DA322F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13F3-1AE7-4506-835F-DCDABA81242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9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Exemple de servitude légale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527E-1B69-42A0-9818-7706C6D7D70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609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Fichier </a:t>
            </a:r>
            <a:r>
              <a:rPr lang="fr-BE" dirty="0" err="1" smtClean="0"/>
              <a:t>pdf</a:t>
            </a:r>
            <a:r>
              <a:rPr lang="fr-BE" dirty="0" smtClean="0"/>
              <a:t> dans Thomas</a:t>
            </a:r>
          </a:p>
          <a:p>
            <a:r>
              <a:rPr lang="fr-BE" dirty="0" smtClean="0"/>
              <a:t>Droit civil – Droit civil – Droits réels - Articles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527E-1B69-42A0-9818-7706C6D7D70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630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11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975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3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0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070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69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596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362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6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38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EE03-5008-4A33-AAB5-B45189A5C2F5}" type="datetimeFigureOut">
              <a:rPr lang="fr-BE" smtClean="0"/>
              <a:t>29-09-21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E14D-9534-44E3-BDF2-367A86F8E4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12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61-FFB4-4122-9466-93B05F34DE64}" type="slidenum">
              <a:rPr lang="fr-BE" smtClean="0"/>
              <a:t>1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437"/>
            <a:ext cx="832962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61-FFB4-4122-9466-93B05F34DE64}" type="slidenum">
              <a:rPr lang="fr-BE" smtClean="0"/>
              <a:t>2</a:t>
            </a:fld>
            <a:endParaRPr lang="fr-BE"/>
          </a:p>
        </p:txBody>
      </p:sp>
      <p:cxnSp>
        <p:nvCxnSpPr>
          <p:cNvPr id="4" name="Connecteur droit 3"/>
          <p:cNvCxnSpPr/>
          <p:nvPr/>
        </p:nvCxnSpPr>
        <p:spPr>
          <a:xfrm>
            <a:off x="539552" y="4725144"/>
            <a:ext cx="77768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539552" y="5733256"/>
            <a:ext cx="77768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43608" y="508518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Chaussée Brunehault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3707904" y="2703587"/>
            <a:ext cx="4536504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043608" y="2708920"/>
            <a:ext cx="266429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220072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Propriété A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619672" y="3429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Propriété B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3710211" y="687363"/>
            <a:ext cx="266429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283968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Propriété C</a:t>
            </a:r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3707904" y="2725291"/>
            <a:ext cx="360040" cy="2002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3779912" y="2696036"/>
            <a:ext cx="216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Servitude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1242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61-FFB4-4122-9466-93B05F34DE64}" type="slidenum">
              <a:rPr lang="fr-BE" smtClean="0"/>
              <a:t>3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38175"/>
            <a:ext cx="74009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61-FFB4-4122-9466-93B05F34DE64}" type="slidenum">
              <a:rPr lang="fr-BE" smtClean="0"/>
              <a:t>4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" y="0"/>
            <a:ext cx="821395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6872" y="548680"/>
            <a:ext cx="8069939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400" b="1" u="sng" dirty="0" smtClean="0"/>
              <a:t>Travail individuel sur les servitudes =&gt; 25 points </a:t>
            </a:r>
          </a:p>
          <a:p>
            <a:pPr marL="342900" indent="-342900">
              <a:buAutoNum type="arabicParenR"/>
            </a:pPr>
            <a:endParaRPr lang="fr-BE" dirty="0"/>
          </a:p>
          <a:p>
            <a:pPr marL="342900" indent="-342900">
              <a:buAutoNum type="arabicParenR"/>
            </a:pPr>
            <a:r>
              <a:rPr lang="fr-BE" dirty="0" smtClean="0"/>
              <a:t>Imagine un plan illustrant la situation problématique en y plaçant le fonds servant, le fonds dominant, la servitude et les autres éléments que tu jugeras pertinents.  (/4)</a:t>
            </a:r>
          </a:p>
          <a:p>
            <a:pPr marL="342900" indent="-342900">
              <a:buAutoNum type="arabicParenR"/>
            </a:pPr>
            <a:endParaRPr lang="fr-BE" dirty="0"/>
          </a:p>
          <a:p>
            <a:pPr marL="342900" indent="-342900">
              <a:buAutoNum type="arabicParenR"/>
            </a:pPr>
            <a:r>
              <a:rPr lang="fr-BE" dirty="0" smtClean="0"/>
              <a:t>Qui intente une action en justice (demandeur ou partie demanderesse), pourquoi et quelle est leur demande ?  (/4)</a:t>
            </a:r>
          </a:p>
          <a:p>
            <a:pPr marL="342900" indent="-342900">
              <a:buAutoNum type="arabicParenR"/>
            </a:pPr>
            <a:endParaRPr lang="fr-BE" dirty="0"/>
          </a:p>
          <a:p>
            <a:pPr marL="342900" indent="-342900">
              <a:buAutoNum type="arabicParenR"/>
            </a:pPr>
            <a:r>
              <a:rPr lang="fr-BE" dirty="0" smtClean="0"/>
              <a:t>Quels sont les arguments de la partie défenderesse (ou défendeur) ? (/4)</a:t>
            </a:r>
          </a:p>
          <a:p>
            <a:pPr marL="342900" indent="-342900">
              <a:buAutoNum type="arabicParenR"/>
            </a:pPr>
            <a:endParaRPr lang="fr-BE" dirty="0"/>
          </a:p>
          <a:p>
            <a:pPr marL="342900" indent="-342900">
              <a:buAutoNum type="arabicParenR"/>
            </a:pPr>
            <a:r>
              <a:rPr lang="fr-BE" dirty="0" smtClean="0"/>
              <a:t>Qu’exige la partie défenderesse ? (/4)</a:t>
            </a:r>
          </a:p>
          <a:p>
            <a:pPr marL="342900" indent="-342900">
              <a:buAutoNum type="arabicParenR"/>
            </a:pPr>
            <a:endParaRPr lang="fr-BE" dirty="0"/>
          </a:p>
          <a:p>
            <a:pPr marL="342900" indent="-342900">
              <a:buAutoNum type="arabicParenR"/>
            </a:pPr>
            <a:r>
              <a:rPr lang="fr-BE" dirty="0" smtClean="0"/>
              <a:t>Que décide le juge et pourquoi ?  Distingue les décisions propres à chaque partie.  (/9)</a:t>
            </a:r>
          </a:p>
          <a:p>
            <a:pPr marL="342900" indent="-342900">
              <a:buAutoNum type="arabicParenR"/>
            </a:pPr>
            <a:endParaRPr lang="fr-BE" dirty="0" smtClean="0"/>
          </a:p>
          <a:p>
            <a:pPr marL="342900" indent="-342900">
              <a:buAutoNum type="arabicParenR"/>
            </a:pPr>
            <a:endParaRPr lang="fr-BE" dirty="0" smtClean="0"/>
          </a:p>
          <a:p>
            <a:r>
              <a:rPr lang="fr-BE" b="1" i="1" dirty="0" smtClean="0"/>
              <a:t>Document dans Teams – Droit – Droits réels</a:t>
            </a:r>
            <a:endParaRPr lang="fr-BE" b="1" i="1" dirty="0"/>
          </a:p>
          <a:p>
            <a:pPr marL="342900" indent="-342900">
              <a:buAutoNum type="arabicParenR"/>
            </a:pPr>
            <a:endParaRPr lang="fr-BE" dirty="0" smtClean="0"/>
          </a:p>
          <a:p>
            <a:pPr marL="342900" indent="-342900">
              <a:buAutoNum type="arabicParenR"/>
            </a:pPr>
            <a:endParaRPr lang="fr-BE" dirty="0" smtClean="0"/>
          </a:p>
          <a:p>
            <a:pPr marL="342900" indent="-342900">
              <a:buAutoNum type="arabicParenR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984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284"/>
            <a:ext cx="2160240" cy="673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27984" y="21328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L’Echo, 14/05/2021, p.12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2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261-FFB4-4122-9466-93B05F34DE64}" type="slidenum">
              <a:rPr lang="fr-BE" smtClean="0"/>
              <a:t>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058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2" y="2420888"/>
            <a:ext cx="414522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9462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3707904" y="1340768"/>
            <a:ext cx="29523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7524328" y="1340768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</Words>
  <Application>Microsoft Office PowerPoint</Application>
  <PresentationFormat>Affichage à l'écran (4:3)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2021-09-29T13:46:49Z</dcterms:created>
  <dcterms:modified xsi:type="dcterms:W3CDTF">2021-09-29T13:48:58Z</dcterms:modified>
</cp:coreProperties>
</file>